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099300" cy="10234613"/>
  <p:defaultTextStyle>
    <a:defPPr>
      <a:defRPr lang="it-IT"/>
    </a:defPPr>
    <a:lvl1pPr marL="0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8A0000"/>
    <a:srgbClr val="005A9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876" y="-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7D506578-9EEE-47A9-94E4-55B6A10E886E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8CE968F0-F4D3-4052-BFF8-E74E92135C5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39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AFDDB-E5E8-4DEA-8E57-6F9EE985C5DF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43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4" y="4861442"/>
            <a:ext cx="5680075" cy="4605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39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0A9AC-E1A2-43D3-881F-CD47CA7AA82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22500" y="768350"/>
            <a:ext cx="2654300" cy="3836988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313947" y="627123"/>
            <a:ext cx="6230107" cy="4490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541782" y="2629186"/>
            <a:ext cx="5829300" cy="264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541782" y="5322824"/>
            <a:ext cx="5829300" cy="1320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190" y="766064"/>
            <a:ext cx="6137910" cy="60492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313947" y="627123"/>
            <a:ext cx="6230107" cy="627080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1258" y="7119112"/>
            <a:ext cx="6137910" cy="9773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1258" y="8124255"/>
            <a:ext cx="6137910" cy="6075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85764" y="766064"/>
            <a:ext cx="2948940" cy="6339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66520" y="766064"/>
            <a:ext cx="2948940" cy="6339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5418" y="836966"/>
            <a:ext cx="2948940" cy="1144234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3489127" y="836966"/>
            <a:ext cx="2948940" cy="1144234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5418" y="2091267"/>
            <a:ext cx="2948940" cy="5041053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9127" y="2091267"/>
            <a:ext cx="2948940" cy="5041053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54088" y="770467"/>
            <a:ext cx="2228850" cy="1320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154135" y="2091270"/>
            <a:ext cx="2228850" cy="6075495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571030" y="1343541"/>
            <a:ext cx="3469619" cy="682413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4800600" y="627123"/>
            <a:ext cx="1743454" cy="62738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7239636"/>
            <a:ext cx="6172200" cy="151892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4847034" y="770467"/>
            <a:ext cx="1680210" cy="6083249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16110" y="629443"/>
            <a:ext cx="4443984" cy="62738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77190" y="766064"/>
            <a:ext cx="6137910" cy="60492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770473"/>
            <a:ext cx="1485900" cy="75945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770471"/>
            <a:ext cx="4457700" cy="75946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313947" y="627123"/>
            <a:ext cx="6230107" cy="792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377190" y="7201408"/>
            <a:ext cx="6137910" cy="151892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377190" y="766064"/>
            <a:ext cx="6137910" cy="60492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2832246" y="8828265"/>
            <a:ext cx="1714500" cy="52740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C0E595-ECC5-4308-97D0-4EF2349B510B}" type="datetimeFigureOut">
              <a:rPr lang="it-IT" smtClean="0"/>
              <a:pPr/>
              <a:t>30/11/2022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4546746" y="8828265"/>
            <a:ext cx="1714500" cy="52740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6261246" y="8828265"/>
            <a:ext cx="342900" cy="52740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 descr="cropped-intestazione_cai.jpg"/>
          <p:cNvPicPr>
            <a:picLocks noChangeAspect="1"/>
          </p:cNvPicPr>
          <p:nvPr/>
        </p:nvPicPr>
        <p:blipFill>
          <a:blip r:embed="rId3" cstate="print"/>
          <a:srcRect l="14960"/>
          <a:stretch>
            <a:fillRect/>
          </a:stretch>
        </p:blipFill>
        <p:spPr>
          <a:xfrm>
            <a:off x="428604" y="595282"/>
            <a:ext cx="6000792" cy="1478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ttangolo 17"/>
          <p:cNvSpPr/>
          <p:nvPr/>
        </p:nvSpPr>
        <p:spPr>
          <a:xfrm>
            <a:off x="1071546" y="5024438"/>
            <a:ext cx="4714908" cy="2800751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it-IT" sz="26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Venerdì</a:t>
            </a:r>
            <a:endParaRPr lang="it-IT" sz="2800" b="1" dirty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it-IT" sz="34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23 </a:t>
            </a:r>
            <a:r>
              <a:rPr lang="it-IT" sz="34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Dicembre </a:t>
            </a:r>
            <a:r>
              <a:rPr lang="it-IT" sz="34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2022</a:t>
            </a:r>
            <a:endParaRPr lang="it-IT" sz="3400" b="1" dirty="0" smtClean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it-IT" sz="24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Ore 21.00</a:t>
            </a:r>
          </a:p>
          <a:p>
            <a:pPr algn="ctr"/>
            <a:r>
              <a:rPr lang="it-IT" sz="20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presso la sede del CAI </a:t>
            </a:r>
            <a:r>
              <a:rPr lang="it-IT" sz="2000" b="1" dirty="0" err="1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Giaveno</a:t>
            </a:r>
            <a:r>
              <a:rPr lang="it-IT" sz="20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 Piazza </a:t>
            </a:r>
            <a:r>
              <a:rPr lang="it-IT" sz="2000" b="1" dirty="0" err="1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Colombatti</a:t>
            </a:r>
            <a:r>
              <a:rPr lang="it-IT" sz="20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it-IT" sz="2400" b="1" dirty="0" smtClean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14</a:t>
            </a:r>
          </a:p>
          <a:p>
            <a:pPr algn="ctr"/>
            <a:endParaRPr lang="it-IT" sz="2400" b="1" dirty="0" smtClean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it-IT" sz="2400" b="1" dirty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14356" y="6238884"/>
            <a:ext cx="5500726" cy="286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200" b="1" i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b="1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b="1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000" b="1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La serata sarà allietata dalla partecipazione del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40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Coro “Valsangone</a:t>
            </a:r>
            <a:r>
              <a:rPr lang="it-IT" sz="24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“ di </a:t>
            </a:r>
            <a:r>
              <a:rPr lang="it-IT" sz="2400" dirty="0" err="1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Giaveno</a:t>
            </a:r>
            <a:endParaRPr lang="it-IT" sz="2400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dirty="0" smtClean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“Brindisi e rinfresco offerto dalla sezione”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Immagine 2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8" y="809596"/>
            <a:ext cx="1123950" cy="923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-357214" y="2166918"/>
            <a:ext cx="7715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Arial Narrow" pitchFamily="34" charset="0"/>
              </a:rPr>
              <a:t>CLUB ALPINO ITALIANO – SEZIONE </a:t>
            </a:r>
            <a:r>
              <a:rPr lang="it-IT" b="1" dirty="0" err="1" smtClean="0">
                <a:latin typeface="Arial Narrow" pitchFamily="34" charset="0"/>
              </a:rPr>
              <a:t>DI</a:t>
            </a:r>
            <a:r>
              <a:rPr lang="it-IT" b="1" dirty="0" smtClean="0">
                <a:latin typeface="Arial Narrow" pitchFamily="34" charset="0"/>
              </a:rPr>
              <a:t> GIAVENO </a:t>
            </a:r>
          </a:p>
          <a:p>
            <a:pPr algn="ctr"/>
            <a:r>
              <a:rPr lang="it-IT" sz="1200" b="1" dirty="0" smtClean="0">
                <a:latin typeface="Arial Narrow" pitchFamily="34" charset="0"/>
              </a:rPr>
              <a:t>Piazza </a:t>
            </a:r>
            <a:r>
              <a:rPr lang="it-IT" sz="1200" b="1" dirty="0" err="1" smtClean="0">
                <a:latin typeface="Arial Narrow" pitchFamily="34" charset="0"/>
              </a:rPr>
              <a:t>Colombatti</a:t>
            </a:r>
            <a:r>
              <a:rPr lang="it-IT" sz="1200" b="1" dirty="0" smtClean="0">
                <a:latin typeface="Arial Narrow" pitchFamily="34" charset="0"/>
              </a:rPr>
              <a:t> 14 </a:t>
            </a:r>
          </a:p>
          <a:p>
            <a:pPr algn="ctr"/>
            <a:r>
              <a:rPr lang="it-IT" sz="1050" b="1" dirty="0" smtClean="0">
                <a:latin typeface="Arial Narrow" pitchFamily="34" charset="0"/>
              </a:rPr>
              <a:t> </a:t>
            </a:r>
            <a:r>
              <a:rPr lang="it-IT" sz="1050" b="1" dirty="0" err="1" smtClean="0">
                <a:latin typeface="Arial Narrow" pitchFamily="34" charset="0"/>
              </a:rPr>
              <a:t>Cell</a:t>
            </a:r>
            <a:r>
              <a:rPr lang="it-IT" sz="1050" b="1" dirty="0" smtClean="0">
                <a:latin typeface="Arial Narrow" pitchFamily="34" charset="0"/>
              </a:rPr>
              <a:t>.: 339 5755995 - </a:t>
            </a:r>
            <a:r>
              <a:rPr lang="it-IT" sz="1050" b="1" dirty="0" err="1" smtClean="0">
                <a:latin typeface="Arial Narrow" pitchFamily="34" charset="0"/>
              </a:rPr>
              <a:t>email</a:t>
            </a:r>
            <a:r>
              <a:rPr lang="it-IT" sz="1050" b="1" dirty="0" smtClean="0">
                <a:latin typeface="Arial Narrow" pitchFamily="34" charset="0"/>
              </a:rPr>
              <a:t>:  info@caigiaveno.com – web: www.caigiaveno.com</a:t>
            </a:r>
            <a:endParaRPr lang="it-IT" sz="1050" b="1" dirty="0">
              <a:latin typeface="Arial Narrow" pitchFamily="34" charset="0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714356" y="3167050"/>
            <a:ext cx="5429288" cy="1569644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it-IT" sz="24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Serata degli Auguri e conferimento Aquilotti </a:t>
            </a:r>
          </a:p>
          <a:p>
            <a:pPr algn="ctr"/>
            <a:r>
              <a:rPr lang="it-IT" sz="24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ai soci venticinquennali e cinquantennali</a:t>
            </a:r>
            <a:endParaRPr lang="it-IT" sz="24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355</TotalTime>
  <Words>71</Words>
  <Application>Microsoft Office PowerPoint</Application>
  <PresentationFormat>A4 (21x29,7 cm)</PresentationFormat>
  <Paragraphs>18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Astro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42</cp:revision>
  <dcterms:created xsi:type="dcterms:W3CDTF">2015-10-15T12:03:46Z</dcterms:created>
  <dcterms:modified xsi:type="dcterms:W3CDTF">2022-11-30T13:25:57Z</dcterms:modified>
</cp:coreProperties>
</file>