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906000" type="A4"/>
  <p:notesSz cx="7099300" cy="10234613"/>
  <p:defaultTextStyle>
    <a:defPPr>
      <a:defRPr lang="it-IT"/>
    </a:defPPr>
    <a:lvl1pPr marL="0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39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77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9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8A0000"/>
    <a:srgbClr val="005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1674" y="-105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/>
          <a:lstStyle>
            <a:lvl1pPr algn="r">
              <a:defRPr sz="1300"/>
            </a:lvl1pPr>
          </a:lstStyle>
          <a:p>
            <a:fld id="{7D506578-9EEE-47A9-94E4-55B6A10E886E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1731"/>
          </a:xfrm>
          <a:prstGeom prst="rect">
            <a:avLst/>
          </a:prstGeom>
        </p:spPr>
        <p:txBody>
          <a:bodyPr vert="horz" lIns="98984" tIns="49492" rIns="98984" bIns="49492" rtlCol="0" anchor="b"/>
          <a:lstStyle>
            <a:lvl1pPr algn="r">
              <a:defRPr sz="1300"/>
            </a:lvl1pPr>
          </a:lstStyle>
          <a:p>
            <a:fld id="{8CE968F0-F4D3-4052-BFF8-E74E92135C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139" y="0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AFDDB-E5E8-4DEA-8E57-6F9EE985C5DF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768350"/>
            <a:ext cx="26543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614" y="4861442"/>
            <a:ext cx="5680075" cy="4605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1294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139" y="9721294"/>
            <a:ext cx="3076575" cy="5117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0A9AC-E1A2-43D3-881F-CD47CA7AA82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19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39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58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77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96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16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35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54" algn="l" defTabSz="9142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222500" y="768350"/>
            <a:ext cx="2654300" cy="3836988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arrotondato 9"/>
          <p:cNvSpPr/>
          <p:nvPr/>
        </p:nvSpPr>
        <p:spPr>
          <a:xfrm>
            <a:off x="313947" y="627123"/>
            <a:ext cx="6230107" cy="449072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olo 4"/>
          <p:cNvSpPr>
            <a:spLocks noGrp="1"/>
          </p:cNvSpPr>
          <p:nvPr>
            <p:ph type="ctrTitle"/>
          </p:nvPr>
        </p:nvSpPr>
        <p:spPr>
          <a:xfrm>
            <a:off x="541782" y="2629186"/>
            <a:ext cx="5829300" cy="26416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20" name="Sottotitolo 19"/>
          <p:cNvSpPr>
            <a:spLocks noGrp="1"/>
          </p:cNvSpPr>
          <p:nvPr>
            <p:ph type="subTitle" idx="1"/>
          </p:nvPr>
        </p:nvSpPr>
        <p:spPr>
          <a:xfrm>
            <a:off x="541782" y="5322824"/>
            <a:ext cx="5829300" cy="13208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7190" y="7198360"/>
            <a:ext cx="6137910" cy="151892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7190" y="766064"/>
            <a:ext cx="6137910" cy="6049264"/>
          </a:xfrm>
        </p:spPr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arrotondato 10"/>
          <p:cNvSpPr/>
          <p:nvPr/>
        </p:nvSpPr>
        <p:spPr>
          <a:xfrm>
            <a:off x="313947" y="627123"/>
            <a:ext cx="6230107" cy="627080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1258" y="7119112"/>
            <a:ext cx="6137910" cy="977392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51258" y="8124255"/>
            <a:ext cx="6137910" cy="607568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85764" y="766064"/>
            <a:ext cx="2948940" cy="6339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3566520" y="766064"/>
            <a:ext cx="2948940" cy="6339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7190" y="7198360"/>
            <a:ext cx="6137910" cy="151892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5418" y="836966"/>
            <a:ext cx="2948940" cy="1144234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3489127" y="836966"/>
            <a:ext cx="2948940" cy="1144234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5418" y="2091267"/>
            <a:ext cx="2948940" cy="5041053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3489127" y="2091267"/>
            <a:ext cx="2948940" cy="5041053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154088" y="770467"/>
            <a:ext cx="2228850" cy="13208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154135" y="2091270"/>
            <a:ext cx="2228850" cy="6075495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571030" y="1343541"/>
            <a:ext cx="3469619" cy="6824136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arrotondato 14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Arrotonda singolo angolo rettangolo 10"/>
          <p:cNvSpPr/>
          <p:nvPr/>
        </p:nvSpPr>
        <p:spPr>
          <a:xfrm>
            <a:off x="4800600" y="627123"/>
            <a:ext cx="1743454" cy="62738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2900" y="7239636"/>
            <a:ext cx="6172200" cy="151892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4847034" y="770467"/>
            <a:ext cx="1680210" cy="6083249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16110" y="629443"/>
            <a:ext cx="4443984" cy="62738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/>
              <a:t>Fare clic sull'icona per inserire un'immagine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77190" y="7198360"/>
            <a:ext cx="6137910" cy="151892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77190" y="766064"/>
            <a:ext cx="6137910" cy="6049264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4972050" y="770473"/>
            <a:ext cx="1485900" cy="7594599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00050" y="770471"/>
            <a:ext cx="4457700" cy="7594601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228601" y="475489"/>
            <a:ext cx="6399041" cy="8950961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arrotondato 8"/>
          <p:cNvSpPr/>
          <p:nvPr/>
        </p:nvSpPr>
        <p:spPr>
          <a:xfrm>
            <a:off x="313947" y="627123"/>
            <a:ext cx="6230107" cy="79248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egnaposto titolo 12"/>
          <p:cNvSpPr>
            <a:spLocks noGrp="1"/>
          </p:cNvSpPr>
          <p:nvPr>
            <p:ph type="title"/>
          </p:nvPr>
        </p:nvSpPr>
        <p:spPr>
          <a:xfrm>
            <a:off x="377190" y="7201408"/>
            <a:ext cx="6137910" cy="151892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377190" y="766064"/>
            <a:ext cx="6137910" cy="6049264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2"/>
          </p:nvPr>
        </p:nvSpPr>
        <p:spPr>
          <a:xfrm>
            <a:off x="2832246" y="8828265"/>
            <a:ext cx="1714500" cy="52740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7C0E595-ECC5-4308-97D0-4EF2349B510B}" type="datetimeFigureOut">
              <a:rPr lang="it-IT" smtClean="0"/>
              <a:pPr/>
              <a:t>10/12/2023</a:t>
            </a:fld>
            <a:endParaRPr lang="it-IT"/>
          </a:p>
        </p:txBody>
      </p:sp>
      <p:sp>
        <p:nvSpPr>
          <p:cNvPr id="18" name="Segnaposto piè di pagina 17"/>
          <p:cNvSpPr>
            <a:spLocks noGrp="1"/>
          </p:cNvSpPr>
          <p:nvPr>
            <p:ph type="ftr" sz="quarter" idx="3"/>
          </p:nvPr>
        </p:nvSpPr>
        <p:spPr>
          <a:xfrm>
            <a:off x="4546746" y="8828265"/>
            <a:ext cx="1714500" cy="52740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6261246" y="8828265"/>
            <a:ext cx="342900" cy="527403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BDB2D55-FC2E-4A6B-A616-11C56C77905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 descr="cropped-intestazione_cai.jpg"/>
          <p:cNvPicPr>
            <a:picLocks noChangeAspect="1"/>
          </p:cNvPicPr>
          <p:nvPr/>
        </p:nvPicPr>
        <p:blipFill>
          <a:blip r:embed="rId3" cstate="print"/>
          <a:srcRect l="14960"/>
          <a:stretch>
            <a:fillRect/>
          </a:stretch>
        </p:blipFill>
        <p:spPr>
          <a:xfrm>
            <a:off x="428604" y="595282"/>
            <a:ext cx="6000792" cy="1478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ttangolo 17"/>
          <p:cNvSpPr/>
          <p:nvPr/>
        </p:nvSpPr>
        <p:spPr>
          <a:xfrm>
            <a:off x="1071546" y="5024438"/>
            <a:ext cx="4714908" cy="2800751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it-IT" sz="2600" b="1" dirty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Venerdì</a:t>
            </a:r>
            <a:endParaRPr lang="it-IT" sz="2800" b="1" dirty="0">
              <a:ln w="18000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FF66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/>
            <a:r>
              <a:rPr lang="it-IT" sz="3400" b="1" dirty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22 Dicembre 2023</a:t>
            </a:r>
          </a:p>
          <a:p>
            <a:pPr algn="ctr"/>
            <a:r>
              <a:rPr lang="it-IT" sz="2400" b="1" dirty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Ore 20.30</a:t>
            </a:r>
          </a:p>
          <a:p>
            <a:pPr algn="ctr"/>
            <a:r>
              <a:rPr lang="it-IT" sz="2000" b="1" dirty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presso la sede del CAI </a:t>
            </a:r>
            <a:r>
              <a:rPr lang="it-IT" sz="2000" b="1" dirty="0" err="1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Giaveno</a:t>
            </a:r>
            <a:r>
              <a:rPr lang="it-IT" sz="2000" b="1" dirty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 Piazza </a:t>
            </a:r>
            <a:r>
              <a:rPr lang="it-IT" sz="2000" b="1" dirty="0" err="1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Colombatti</a:t>
            </a:r>
            <a:r>
              <a:rPr lang="it-IT" sz="2000" b="1" dirty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it-IT" sz="2400" b="1" dirty="0">
                <a:ln w="18000">
                  <a:solidFill>
                    <a:schemeClr val="accent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66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14</a:t>
            </a:r>
          </a:p>
          <a:p>
            <a:pPr algn="ctr"/>
            <a:endParaRPr lang="it-IT" sz="2400" b="1" dirty="0">
              <a:ln w="18000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FF66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/>
            <a:endParaRPr lang="it-IT" sz="2400" b="1" dirty="0">
              <a:ln w="18000">
                <a:solidFill>
                  <a:schemeClr val="accent2">
                    <a:lumMod val="50000"/>
                  </a:schemeClr>
                </a:solidFill>
                <a:prstDash val="solid"/>
                <a:miter lim="800000"/>
              </a:ln>
              <a:solidFill>
                <a:srgbClr val="FF66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714356" y="6238884"/>
            <a:ext cx="5500726" cy="286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1200" b="1" i="1" dirty="0"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r>
              <a:rPr lang="it-IT" sz="2000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2000" b="1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2000" b="1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1000" b="1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r>
              <a:rPr lang="it-IT" sz="2000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La serata sarà allietata dalla partecipazione del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r>
              <a:rPr lang="it-IT" sz="240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Coro “Valsangone</a:t>
            </a:r>
            <a:r>
              <a:rPr lang="it-IT" sz="2400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“ di </a:t>
            </a:r>
            <a:r>
              <a:rPr lang="it-IT" sz="2400" dirty="0" err="1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Giaveno</a:t>
            </a:r>
            <a:endParaRPr lang="it-IT" sz="2400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2000" dirty="0">
              <a:ln w="18000">
                <a:solidFill>
                  <a:srgbClr val="002060"/>
                </a:solidFill>
                <a:prstDash val="solid"/>
                <a:miter lim="800000"/>
              </a:ln>
              <a:solidFill>
                <a:srgbClr val="005A9E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Georgia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r>
              <a:rPr lang="it-IT" sz="2000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“Brindisi e rinfresco offerto dalla sezione”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809482" algn="l"/>
              </a:tabLst>
            </a:pPr>
            <a:endParaRPr lang="it-IT" sz="1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" name="Immagine 29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8" y="809596"/>
            <a:ext cx="1123950" cy="9239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asellaDiTesto 31"/>
          <p:cNvSpPr txBox="1"/>
          <p:nvPr/>
        </p:nvSpPr>
        <p:spPr>
          <a:xfrm>
            <a:off x="-357214" y="2166918"/>
            <a:ext cx="771530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Arial Narrow" pitchFamily="34" charset="0"/>
              </a:rPr>
              <a:t>CLUB ALPINO ITALIANO – SEZIONE </a:t>
            </a:r>
            <a:r>
              <a:rPr lang="it-IT" b="1" dirty="0" err="1">
                <a:latin typeface="Arial Narrow" pitchFamily="34" charset="0"/>
              </a:rPr>
              <a:t>DI</a:t>
            </a:r>
            <a:r>
              <a:rPr lang="it-IT" b="1" dirty="0">
                <a:latin typeface="Arial Narrow" pitchFamily="34" charset="0"/>
              </a:rPr>
              <a:t> GIAVENO </a:t>
            </a:r>
          </a:p>
          <a:p>
            <a:pPr algn="ctr"/>
            <a:r>
              <a:rPr lang="it-IT" sz="1200" b="1" dirty="0">
                <a:latin typeface="Arial Narrow" pitchFamily="34" charset="0"/>
              </a:rPr>
              <a:t>Piazza </a:t>
            </a:r>
            <a:r>
              <a:rPr lang="it-IT" sz="1200" b="1" dirty="0" err="1">
                <a:latin typeface="Arial Narrow" pitchFamily="34" charset="0"/>
              </a:rPr>
              <a:t>Colombatti</a:t>
            </a:r>
            <a:r>
              <a:rPr lang="it-IT" sz="1200" b="1" dirty="0">
                <a:latin typeface="Arial Narrow" pitchFamily="34" charset="0"/>
              </a:rPr>
              <a:t> 14 </a:t>
            </a:r>
          </a:p>
          <a:p>
            <a:pPr algn="ctr"/>
            <a:r>
              <a:rPr lang="it-IT" sz="1050" b="1" dirty="0">
                <a:latin typeface="Arial Narrow" pitchFamily="34" charset="0"/>
              </a:rPr>
              <a:t> Cell.: 339 5755995 - email:  info@caigiaveno.com – web</a:t>
            </a:r>
            <a:r>
              <a:rPr lang="it-IT" sz="1050" b="1">
                <a:latin typeface="Arial Narrow" pitchFamily="34" charset="0"/>
              </a:rPr>
              <a:t>: www.caigiaveno.com – </a:t>
            </a:r>
            <a:r>
              <a:rPr lang="it-IT" sz="1050" b="1" dirty="0">
                <a:latin typeface="Arial Narrow" pitchFamily="34" charset="0"/>
              </a:rPr>
              <a:t>Facebook: </a:t>
            </a:r>
            <a:r>
              <a:rPr lang="it-IT" sz="1050" b="1" dirty="0" err="1">
                <a:latin typeface="Arial Narrow" pitchFamily="34" charset="0"/>
              </a:rPr>
              <a:t>Cai</a:t>
            </a:r>
            <a:r>
              <a:rPr lang="it-IT" sz="1050" b="1" dirty="0">
                <a:latin typeface="Arial Narrow" pitchFamily="34" charset="0"/>
              </a:rPr>
              <a:t> Sezione di Giaveno</a:t>
            </a:r>
          </a:p>
        </p:txBody>
      </p:sp>
      <p:sp>
        <p:nvSpPr>
          <p:cNvPr id="33" name="Rettangolo 32"/>
          <p:cNvSpPr/>
          <p:nvPr/>
        </p:nvSpPr>
        <p:spPr>
          <a:xfrm>
            <a:off x="642918" y="3152800"/>
            <a:ext cx="5429288" cy="1569644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pPr algn="ctr"/>
            <a:r>
              <a:rPr lang="it-IT" sz="2400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Serata degli Auguri e conferimento Aquilotti </a:t>
            </a:r>
          </a:p>
          <a:p>
            <a:pPr algn="ctr"/>
            <a:r>
              <a:rPr lang="it-IT" sz="2400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005A9E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eorgia" pitchFamily="18" charset="0"/>
              </a:rPr>
              <a:t>ai soci venticinquennali e cinquantennali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tro">
  <a:themeElements>
    <a:clrScheme name="Astr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tr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tr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361</TotalTime>
  <Words>86</Words>
  <Application>Microsoft Office PowerPoint</Application>
  <PresentationFormat>A4 (21x29,7 cm)</PresentationFormat>
  <Paragraphs>18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Georgia</vt:lpstr>
      <vt:lpstr>Verdana</vt:lpstr>
      <vt:lpstr>Wingdings 2</vt:lpstr>
      <vt:lpstr>Astro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CAI Giaveno</cp:lastModifiedBy>
  <cp:revision>46</cp:revision>
  <dcterms:created xsi:type="dcterms:W3CDTF">2015-10-15T12:03:46Z</dcterms:created>
  <dcterms:modified xsi:type="dcterms:W3CDTF">2023-12-10T10:59:14Z</dcterms:modified>
</cp:coreProperties>
</file>